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6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2D25-3255-4575-9477-1CF80C52D1C2}" type="datetimeFigureOut">
              <a:rPr lang="ru-RU" smtClean="0"/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5DBE-50C0-45F2-9B78-AEDE974D7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01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2D25-3255-4575-9477-1CF80C52D1C2}" type="datetimeFigureOut">
              <a:rPr lang="ru-RU" smtClean="0"/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5DBE-50C0-45F2-9B78-AEDE974D7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333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2D25-3255-4575-9477-1CF80C52D1C2}" type="datetimeFigureOut">
              <a:rPr lang="ru-RU" smtClean="0"/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5DBE-50C0-45F2-9B78-AEDE974D7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11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2D25-3255-4575-9477-1CF80C52D1C2}" type="datetimeFigureOut">
              <a:rPr lang="ru-RU" smtClean="0"/>
              <a:t>16.12.2013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5DBE-50C0-45F2-9B78-AEDE974D7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97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2D25-3255-4575-9477-1CF80C52D1C2}" type="datetimeFigureOut">
              <a:rPr lang="ru-RU" smtClean="0"/>
              <a:t>16.12.2013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5DBE-50C0-45F2-9B78-AEDE974D7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55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2D25-3255-4575-9477-1CF80C52D1C2}" type="datetimeFigureOut">
              <a:rPr lang="ru-RU" smtClean="0"/>
              <a:t>16.12.2013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5DBE-50C0-45F2-9B78-AEDE974D7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18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2D25-3255-4575-9477-1CF80C52D1C2}" type="datetimeFigureOut">
              <a:rPr lang="ru-RU" smtClean="0"/>
              <a:t>16.12.2013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5DBE-50C0-45F2-9B78-AEDE974D7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19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2D25-3255-4575-9477-1CF80C52D1C2}" type="datetimeFigureOut">
              <a:rPr lang="ru-RU" smtClean="0"/>
              <a:t>16.12.2013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5DBE-50C0-45F2-9B78-AEDE974D7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785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2D25-3255-4575-9477-1CF80C52D1C2}" type="datetimeFigureOut">
              <a:rPr lang="ru-RU" smtClean="0"/>
              <a:t>16.12.2013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5DBE-50C0-45F2-9B78-AEDE974D7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54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2D25-3255-4575-9477-1CF80C52D1C2}" type="datetimeFigureOut">
              <a:rPr lang="ru-RU" smtClean="0"/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5DBE-50C0-45F2-9B78-AEDE974D7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935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2D25-3255-4575-9477-1CF80C52D1C2}" type="datetimeFigureOut">
              <a:rPr lang="ru-RU" smtClean="0"/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A5DBE-50C0-45F2-9B78-AEDE974D7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040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32D25-3255-4575-9477-1CF80C52D1C2}" type="datetimeFigureOut">
              <a:rPr lang="ru-RU" smtClean="0"/>
              <a:t>16.12.2013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A5DBE-50C0-45F2-9B78-AEDE974D7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29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9324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2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01383" cy="6858001"/>
          </a:xfrm>
        </p:spPr>
      </p:pic>
    </p:spTree>
    <p:extLst>
      <p:ext uri="{BB962C8B-B14F-4D97-AF65-F5344CB8AC3E}">
        <p14:creationId xmlns:p14="http://schemas.microsoft.com/office/powerpoint/2010/main" val="159632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1164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2930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004807"/>
          </a:xfrm>
        </p:spPr>
      </p:pic>
    </p:spTree>
    <p:extLst>
      <p:ext uri="{BB962C8B-B14F-4D97-AF65-F5344CB8AC3E}">
        <p14:creationId xmlns:p14="http://schemas.microsoft.com/office/powerpoint/2010/main" val="96757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043"/>
            <a:ext cx="12192000" cy="6998043"/>
          </a:xfrm>
        </p:spPr>
      </p:pic>
    </p:spTree>
    <p:extLst>
      <p:ext uri="{BB962C8B-B14F-4D97-AF65-F5344CB8AC3E}">
        <p14:creationId xmlns:p14="http://schemas.microsoft.com/office/powerpoint/2010/main" val="70894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8281"/>
            <a:ext cx="12192000" cy="7006281"/>
          </a:xfrm>
        </p:spPr>
      </p:pic>
    </p:spTree>
    <p:extLst>
      <p:ext uri="{BB962C8B-B14F-4D97-AF65-F5344CB8AC3E}">
        <p14:creationId xmlns:p14="http://schemas.microsoft.com/office/powerpoint/2010/main" val="164601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043"/>
            <a:ext cx="12192000" cy="6998043"/>
          </a:xfrm>
        </p:spPr>
      </p:pic>
    </p:spTree>
    <p:extLst>
      <p:ext uri="{BB962C8B-B14F-4D97-AF65-F5344CB8AC3E}">
        <p14:creationId xmlns:p14="http://schemas.microsoft.com/office/powerpoint/2010/main" val="208133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966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9211"/>
          </a:xfrm>
        </p:spPr>
      </p:pic>
    </p:spTree>
    <p:extLst>
      <p:ext uri="{BB962C8B-B14F-4D97-AF65-F5344CB8AC3E}">
        <p14:creationId xmlns:p14="http://schemas.microsoft.com/office/powerpoint/2010/main" val="254117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897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8432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8085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64"/>
            <a:ext cx="12192000" cy="6800335"/>
          </a:xfrm>
        </p:spPr>
      </p:pic>
    </p:spTree>
    <p:extLst>
      <p:ext uri="{BB962C8B-B14F-4D97-AF65-F5344CB8AC3E}">
        <p14:creationId xmlns:p14="http://schemas.microsoft.com/office/powerpoint/2010/main" val="309502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0</Words>
  <Application>Microsoft Office PowerPoint</Application>
  <PresentationFormat>Широкоэкранный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администратор</cp:lastModifiedBy>
  <cp:revision>3</cp:revision>
  <dcterms:created xsi:type="dcterms:W3CDTF">2013-12-16T03:13:47Z</dcterms:created>
  <dcterms:modified xsi:type="dcterms:W3CDTF">2013-12-16T04:19:43Z</dcterms:modified>
</cp:coreProperties>
</file>