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529" r:id="rId2"/>
    <p:sldId id="380" r:id="rId3"/>
    <p:sldId id="524" r:id="rId4"/>
    <p:sldId id="536" r:id="rId5"/>
    <p:sldId id="531" r:id="rId6"/>
    <p:sldId id="532" r:id="rId7"/>
    <p:sldId id="533" r:id="rId8"/>
    <p:sldId id="530" r:id="rId9"/>
    <p:sldId id="546" r:id="rId10"/>
    <p:sldId id="547" r:id="rId11"/>
    <p:sldId id="548" r:id="rId12"/>
    <p:sldId id="550" r:id="rId13"/>
    <p:sldId id="551" r:id="rId14"/>
    <p:sldId id="553" r:id="rId15"/>
    <p:sldId id="554" r:id="rId16"/>
    <p:sldId id="555" r:id="rId17"/>
  </p:sldIdLst>
  <p:sldSz cx="9144000" cy="5143500" type="screen16x9"/>
  <p:notesSz cx="6797675" cy="9926638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7" clrIdx="0">
    <p:extLst/>
  </p:cmAuthor>
  <p:cmAuthor id="2" name="Светлана Лоншакова" initials="СЛ" lastIdx="27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9900"/>
    <a:srgbClr val="E26B0A"/>
    <a:srgbClr val="FFFFFF"/>
    <a:srgbClr val="28275A"/>
    <a:srgbClr val="BF0000"/>
    <a:srgbClr val="66B32E"/>
    <a:srgbClr val="339AD5"/>
    <a:srgbClr val="65C5E4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2" autoAdjust="0"/>
    <p:restoredTop sz="96433" autoAdjust="0"/>
  </p:normalViewPr>
  <p:slideViewPr>
    <p:cSldViewPr>
      <p:cViewPr>
        <p:scale>
          <a:sx n="98" d="100"/>
          <a:sy n="98" d="100"/>
        </p:scale>
        <p:origin x="-216" y="-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29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6840C-DC8D-4A7C-B422-09A595CEC20F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0995D-0BF1-474D-95A7-2329B348F0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67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35651-BB07-4E68-A4C6-BB216D146287}" type="datetimeFigureOut">
              <a:rPr lang="en-US" smtClean="0"/>
              <a:pPr/>
              <a:t>7/21/2017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CC9F7-B69C-45D5-B266-1BE59277A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53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CC9F7-B69C-45D5-B266-1BE59277A0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25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solidFill>
          <a:srgbClr val="2827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289399" y="1275606"/>
            <a:ext cx="3742541" cy="1273119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616438"/>
            <a:ext cx="3780420" cy="765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>
          <a:xfrm>
            <a:off x="251521" y="3746544"/>
            <a:ext cx="3780420" cy="283369"/>
          </a:xfrm>
        </p:spPr>
        <p:txBody>
          <a:bodyPr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5021"/>
            <a:ext cx="2714052" cy="514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84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79512" y="483518"/>
            <a:ext cx="3742541" cy="1273119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68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07504" y="411510"/>
            <a:ext cx="3742541" cy="1273119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0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043608" y="411510"/>
            <a:ext cx="3742541" cy="1273119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81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85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043608" y="411510"/>
            <a:ext cx="3742541" cy="1273119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965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1043608" y="411510"/>
            <a:ext cx="3742541" cy="1273119"/>
          </a:xfrm>
          <a:prstGeom prst="rect">
            <a:avLst/>
          </a:prstGeo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067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Образец се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554" y="277133"/>
            <a:ext cx="6234812" cy="3307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 b="1">
                <a:solidFill>
                  <a:srgbClr val="28275A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624" y="951570"/>
            <a:ext cx="8084741" cy="54006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500"/>
            </a:lvl1pPr>
            <a:lvl2pPr marL="6858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350">
                <a:latin typeface="+mn-lt"/>
              </a:defRPr>
            </a:lvl2pPr>
            <a:lvl3pPr marL="10287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200">
                <a:latin typeface="+mn-lt"/>
              </a:defRPr>
            </a:lvl3pPr>
            <a:lvl4pPr marL="12858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1050">
                <a:latin typeface="+mn-lt"/>
              </a:defRPr>
            </a:lvl4pPr>
            <a:lvl5pPr marL="16287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90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6573" y="4875055"/>
            <a:ext cx="497428" cy="273844"/>
          </a:xfrm>
        </p:spPr>
        <p:txBody>
          <a:bodyPr/>
          <a:lstStyle/>
          <a:p>
            <a:fld id="{1F96CC57-0742-43D9-96F5-66DB5FB60D45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/>
          </p:nvPr>
        </p:nvGraphicFramePr>
        <p:xfrm>
          <a:off x="0" y="-560598"/>
          <a:ext cx="9143996" cy="483685"/>
        </p:xfrm>
        <a:graphic>
          <a:graphicData uri="http://schemas.openxmlformats.org/drawingml/2006/table">
            <a:tbl>
              <a:tblPr/>
              <a:tblGrid>
                <a:gridCol w="261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4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</a:tblGrid>
              <a:tr h="323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is only an aid. It will not print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G74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R228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R102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G179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R212 G208 B202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R248 G179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 G197 B228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R40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G217 B102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G242 B204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G249 B230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G179 B188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G127 B127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R163 G163 B163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G191 B191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B177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R158 G158 B210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R154 G221 B255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G154 B213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G176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R146 G208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R227 G231 B118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R226 G107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G153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G230 B153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PALETTE IS LOCATED IN  SLIDE MASTER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4A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2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2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D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3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5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275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5B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A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7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1386"/>
            <a:ext cx="1620180" cy="7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5138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50">
          <p15:clr>
            <a:srgbClr val="F26B43"/>
          </p15:clr>
        </p15:guide>
        <p15:guide id="2" orient="horz" pos="210">
          <p15:clr>
            <a:srgbClr val="F26B43"/>
          </p15:clr>
        </p15:guide>
        <p15:guide id="3" orient="horz" pos="527">
          <p15:clr>
            <a:srgbClr val="5ACBF0"/>
          </p15:clr>
        </p15:guide>
        <p15:guide id="4" orient="horz" pos="702">
          <p15:clr>
            <a:srgbClr val="FBAE40"/>
          </p15:clr>
        </p15:guide>
        <p15:guide id="5" pos="7257">
          <p15:clr>
            <a:srgbClr val="F26B43"/>
          </p15:clr>
        </p15:guide>
        <p15:guide id="6" orient="horz" pos="4082">
          <p15:clr>
            <a:srgbClr val="F26B43"/>
          </p15:clr>
        </p15:guide>
        <p15:guide id="7" orient="horz" pos="2306">
          <p15:clr>
            <a:srgbClr val="5ACBF0"/>
          </p15:clr>
        </p15:guide>
        <p15:guide id="8" pos="3803">
          <p15:clr>
            <a:srgbClr val="5ACBF0"/>
          </p15:clr>
        </p15:guide>
        <p15:guide id="9" pos="4955">
          <p15:clr>
            <a:srgbClr val="9FCC3B"/>
          </p15:clr>
        </p15:guide>
        <p15:guide id="10" pos="2654">
          <p15:clr>
            <a:srgbClr val="9FCC3B"/>
          </p15:clr>
        </p15:guide>
        <p15:guide id="11" orient="horz" pos="248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Образец се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554" y="277133"/>
            <a:ext cx="6234812" cy="3307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 b="1">
                <a:solidFill>
                  <a:srgbClr val="28275A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6573" y="4875055"/>
            <a:ext cx="497428" cy="273844"/>
          </a:xfrm>
        </p:spPr>
        <p:txBody>
          <a:bodyPr/>
          <a:lstStyle/>
          <a:p>
            <a:fld id="{1F96CC57-0742-43D9-96F5-66DB5FB60D45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/>
          </p:nvPr>
        </p:nvGraphicFramePr>
        <p:xfrm>
          <a:off x="0" y="-560598"/>
          <a:ext cx="9143996" cy="483685"/>
        </p:xfrm>
        <a:graphic>
          <a:graphicData uri="http://schemas.openxmlformats.org/drawingml/2006/table">
            <a:tbl>
              <a:tblPr/>
              <a:tblGrid>
                <a:gridCol w="261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4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</a:tblGrid>
              <a:tr h="323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is only an aid. It will not print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G74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R228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R102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G179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R212 G208 B202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R248 G179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 G197 B228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R40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G217 B102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G242 B204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G249 B230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G179 B188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G127 B127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R163 G163 B163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G191 B191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B177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R158 G158 B210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R154 G221 B255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G154 B213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G176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R146 G208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R227 G231 B118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R226 G107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G153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G230 B153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PALETTE IS LOCATED IN  SLIDE MASTER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4A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2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2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D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3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5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275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5B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A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7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1386"/>
            <a:ext cx="1620180" cy="7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0828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50">
          <p15:clr>
            <a:srgbClr val="F26B43"/>
          </p15:clr>
        </p15:guide>
        <p15:guide id="2" orient="horz" pos="210">
          <p15:clr>
            <a:srgbClr val="F26B43"/>
          </p15:clr>
        </p15:guide>
        <p15:guide id="3" orient="horz" pos="527">
          <p15:clr>
            <a:srgbClr val="5ACBF0"/>
          </p15:clr>
        </p15:guide>
        <p15:guide id="4" orient="horz" pos="702">
          <p15:clr>
            <a:srgbClr val="FBAE40"/>
          </p15:clr>
        </p15:guide>
        <p15:guide id="5" pos="7257">
          <p15:clr>
            <a:srgbClr val="F26B43"/>
          </p15:clr>
        </p15:guide>
        <p15:guide id="6" orient="horz" pos="4082">
          <p15:clr>
            <a:srgbClr val="F26B43"/>
          </p15:clr>
        </p15:guide>
        <p15:guide id="7" orient="horz" pos="2306">
          <p15:clr>
            <a:srgbClr val="5ACBF0"/>
          </p15:clr>
        </p15:guide>
        <p15:guide id="8" pos="3803">
          <p15:clr>
            <a:srgbClr val="5ACBF0"/>
          </p15:clr>
        </p15:guide>
        <p15:guide id="9" pos="4955">
          <p15:clr>
            <a:srgbClr val="9FCC3B"/>
          </p15:clr>
        </p15:guide>
        <p15:guide id="10" pos="2654">
          <p15:clr>
            <a:srgbClr val="9FCC3B"/>
          </p15:clr>
        </p15:guide>
        <p15:guide id="11" orient="horz" pos="248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Образец се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554" y="277133"/>
            <a:ext cx="6234812" cy="3307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 b="1">
                <a:solidFill>
                  <a:srgbClr val="28275A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816" y="951570"/>
            <a:ext cx="8210550" cy="54006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500"/>
            </a:lvl1pPr>
            <a:lvl2pPr marL="6858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350">
                <a:latin typeface="+mn-lt"/>
              </a:defRPr>
            </a:lvl2pPr>
            <a:lvl3pPr marL="10287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200">
                <a:latin typeface="+mn-lt"/>
              </a:defRPr>
            </a:lvl3pPr>
            <a:lvl4pPr marL="12858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1050">
                <a:latin typeface="+mn-lt"/>
              </a:defRPr>
            </a:lvl4pPr>
            <a:lvl5pPr marL="16287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90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6573" y="4875055"/>
            <a:ext cx="497428" cy="273844"/>
          </a:xfrm>
        </p:spPr>
        <p:txBody>
          <a:bodyPr/>
          <a:lstStyle/>
          <a:p>
            <a:fld id="{1F96CC57-0742-43D9-96F5-66DB5FB60D45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/>
          </p:nvPr>
        </p:nvGraphicFramePr>
        <p:xfrm>
          <a:off x="0" y="-560598"/>
          <a:ext cx="9143996" cy="483685"/>
        </p:xfrm>
        <a:graphic>
          <a:graphicData uri="http://schemas.openxmlformats.org/drawingml/2006/table">
            <a:tbl>
              <a:tblPr/>
              <a:tblGrid>
                <a:gridCol w="261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4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</a:tblGrid>
              <a:tr h="323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is only an aid. It will not print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G74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R228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R102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G179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R212 G208 B202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R248 G179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 G197 B228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R40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G217 B102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G242 B204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G249 B230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G179 B188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G127 B127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R163 G163 B163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G191 B191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B177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R158 G158 B210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R154 G221 B255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G154 B213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G176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R146 G208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R227 G231 B118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R226 G107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G153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G230 B153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PALETTE IS LOCATED IN  SLIDE MASTER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4A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2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2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D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3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5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275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5B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A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7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949" y="51386"/>
            <a:ext cx="1619322" cy="7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1282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63" userDrawn="1">
          <p15:clr>
            <a:srgbClr val="F26B43"/>
          </p15:clr>
        </p15:guide>
        <p15:guide id="2" orient="horz" pos="158" userDrawn="1">
          <p15:clr>
            <a:srgbClr val="F26B43"/>
          </p15:clr>
        </p15:guide>
        <p15:guide id="3" orient="horz" pos="395" userDrawn="1">
          <p15:clr>
            <a:srgbClr val="5ACBF0"/>
          </p15:clr>
        </p15:guide>
        <p15:guide id="4" orient="horz" pos="527" userDrawn="1">
          <p15:clr>
            <a:srgbClr val="FBAE40"/>
          </p15:clr>
        </p15:guide>
        <p15:guide id="5" pos="5443" userDrawn="1">
          <p15:clr>
            <a:srgbClr val="F26B43"/>
          </p15:clr>
        </p15:guide>
        <p15:guide id="6" orient="horz" pos="3062" userDrawn="1">
          <p15:clr>
            <a:srgbClr val="F26B43"/>
          </p15:clr>
        </p15:guide>
        <p15:guide id="7" orient="horz" pos="1730" userDrawn="1">
          <p15:clr>
            <a:srgbClr val="5ACBF0"/>
          </p15:clr>
        </p15:guide>
        <p15:guide id="8" pos="2852" userDrawn="1">
          <p15:clr>
            <a:srgbClr val="5ACBF0"/>
          </p15:clr>
        </p15:guide>
        <p15:guide id="9" pos="3716" userDrawn="1">
          <p15:clr>
            <a:srgbClr val="9FCC3B"/>
          </p15:clr>
        </p15:guide>
        <p15:guide id="10" pos="1991" userDrawn="1">
          <p15:clr>
            <a:srgbClr val="9FCC3B"/>
          </p15:clr>
        </p15:guide>
        <p15:guide id="11" orient="horz" pos="186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Образец се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554" y="277133"/>
            <a:ext cx="6234812" cy="3307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 b="1">
                <a:solidFill>
                  <a:srgbClr val="28275A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252" y="961914"/>
            <a:ext cx="3821712" cy="3786979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500"/>
            </a:lvl1pPr>
            <a:lvl2pPr marL="6858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350">
                <a:latin typeface="+mn-lt"/>
              </a:defRPr>
            </a:lvl2pPr>
            <a:lvl3pPr marL="10287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200">
                <a:latin typeface="+mn-lt"/>
              </a:defRPr>
            </a:lvl3pPr>
            <a:lvl4pPr marL="12858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1050">
                <a:latin typeface="+mn-lt"/>
              </a:defRPr>
            </a:lvl4pPr>
            <a:lvl5pPr marL="16287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90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6573" y="4875055"/>
            <a:ext cx="497428" cy="273844"/>
          </a:xfrm>
        </p:spPr>
        <p:txBody>
          <a:bodyPr/>
          <a:lstStyle/>
          <a:p>
            <a:fld id="{1F96CC57-0742-43D9-96F5-66DB5FB60D45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/>
          </p:nvPr>
        </p:nvGraphicFramePr>
        <p:xfrm>
          <a:off x="0" y="-560598"/>
          <a:ext cx="9143996" cy="483685"/>
        </p:xfrm>
        <a:graphic>
          <a:graphicData uri="http://schemas.openxmlformats.org/drawingml/2006/table">
            <a:tbl>
              <a:tblPr/>
              <a:tblGrid>
                <a:gridCol w="261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4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</a:tblGrid>
              <a:tr h="323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is only an aid. It will not print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G74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R228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R102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G179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R212 G208 B202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R248 G179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 G197 B228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R40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G217 B102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G242 B204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G249 B230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G179 B188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G127 B127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R163 G163 B163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G191 B191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B177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R158 G158 B210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R154 G221 B255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G154 B213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G176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R146 G208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R227 G231 B118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R226 G107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G153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G230 B153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PALETTE IS LOCATED IN  SLIDE MASTER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4A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2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2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D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3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5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275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5B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A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7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949" y="51386"/>
            <a:ext cx="1619322" cy="727281"/>
          </a:xfrm>
          <a:prstGeom prst="rect">
            <a:avLst/>
          </a:prstGeom>
        </p:spPr>
      </p:pic>
      <p:sp>
        <p:nvSpPr>
          <p:cNvPr id="7" name="Объект 2"/>
          <p:cNvSpPr>
            <a:spLocks noGrp="1"/>
          </p:cNvSpPr>
          <p:nvPr>
            <p:ph idx="13"/>
          </p:nvPr>
        </p:nvSpPr>
        <p:spPr>
          <a:xfrm>
            <a:off x="4842030" y="961914"/>
            <a:ext cx="3782666" cy="3786979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500"/>
            </a:lvl1pPr>
            <a:lvl2pPr marL="6858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350">
                <a:latin typeface="+mn-lt"/>
              </a:defRPr>
            </a:lvl2pPr>
            <a:lvl3pPr marL="10287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200">
                <a:latin typeface="+mn-lt"/>
              </a:defRPr>
            </a:lvl3pPr>
            <a:lvl4pPr marL="12858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1050">
                <a:latin typeface="+mn-lt"/>
              </a:defRPr>
            </a:lvl4pPr>
            <a:lvl5pPr marL="16287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90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r>
              <a:rPr lang="en-US" dirty="0"/>
              <a:t>  </a:t>
            </a:r>
            <a:r>
              <a:rPr lang="ru-RU" dirty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144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63" userDrawn="1">
          <p15:clr>
            <a:srgbClr val="F26B43"/>
          </p15:clr>
        </p15:guide>
        <p15:guide id="2" orient="horz" pos="158" userDrawn="1">
          <p15:clr>
            <a:srgbClr val="F26B43"/>
          </p15:clr>
        </p15:guide>
        <p15:guide id="3" orient="horz" pos="395" userDrawn="1">
          <p15:clr>
            <a:srgbClr val="5ACBF0"/>
          </p15:clr>
        </p15:guide>
        <p15:guide id="4" orient="horz" pos="599" userDrawn="1">
          <p15:clr>
            <a:srgbClr val="FBAE40"/>
          </p15:clr>
        </p15:guide>
        <p15:guide id="5" pos="5443" userDrawn="1">
          <p15:clr>
            <a:srgbClr val="F26B43"/>
          </p15:clr>
        </p15:guide>
        <p15:guide id="6" orient="horz" pos="2981" userDrawn="1">
          <p15:clr>
            <a:srgbClr val="F26B43"/>
          </p15:clr>
        </p15:guide>
        <p15:guide id="7" orient="horz" pos="1620" userDrawn="1">
          <p15:clr>
            <a:srgbClr val="5ACBF0"/>
          </p15:clr>
        </p15:guide>
        <p15:guide id="8" pos="2880" userDrawn="1">
          <p15:clr>
            <a:srgbClr val="5ACBF0"/>
          </p15:clr>
        </p15:guide>
        <p15:guide id="9" pos="3716" userDrawn="1">
          <p15:clr>
            <a:srgbClr val="9FCC3B"/>
          </p15:clr>
        </p15:guide>
        <p15:guide id="10" pos="1991" userDrawn="1">
          <p15:clr>
            <a:srgbClr val="9FCC3B"/>
          </p15:clr>
        </p15:guide>
        <p15:guide id="11" orient="horz" pos="19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бразец се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554" y="277133"/>
            <a:ext cx="6234812" cy="3307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 b="1">
                <a:solidFill>
                  <a:srgbClr val="28275A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6573" y="4875055"/>
            <a:ext cx="497428" cy="273844"/>
          </a:xfrm>
        </p:spPr>
        <p:txBody>
          <a:bodyPr/>
          <a:lstStyle/>
          <a:p>
            <a:fld id="{1F96CC57-0742-43D9-96F5-66DB5FB60D45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/>
          </p:nvPr>
        </p:nvGraphicFramePr>
        <p:xfrm>
          <a:off x="0" y="-560598"/>
          <a:ext cx="9143996" cy="483685"/>
        </p:xfrm>
        <a:graphic>
          <a:graphicData uri="http://schemas.openxmlformats.org/drawingml/2006/table">
            <a:tbl>
              <a:tblPr/>
              <a:tblGrid>
                <a:gridCol w="261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4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</a:tblGrid>
              <a:tr h="323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is only an aid. It will not print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G74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R228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R102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G179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R212 G208 B202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R248 G179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 G197 B228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R40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G217 B102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G242 B204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G249 B230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G179 B188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G127 B127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R163 G163 B163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G191 B191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B177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R158 G158 B210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R154 G221 B255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G154 B213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G176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R146 G208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R227 G231 B118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R226 G107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G153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G230 B153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PALETTE IS LOCATED IN  SLIDE MASTER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4A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2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2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D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3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5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275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5B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A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7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949" y="51386"/>
            <a:ext cx="1619322" cy="72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15383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29" userDrawn="1">
          <p15:clr>
            <a:srgbClr val="F26B43"/>
          </p15:clr>
        </p15:guide>
        <p15:guide id="2" orient="horz" pos="158" userDrawn="1">
          <p15:clr>
            <a:srgbClr val="F26B43"/>
          </p15:clr>
        </p15:guide>
        <p15:guide id="3" orient="horz" pos="395" userDrawn="1">
          <p15:clr>
            <a:srgbClr val="5ACBF0"/>
          </p15:clr>
        </p15:guide>
        <p15:guide id="4" orient="horz" pos="599" userDrawn="1">
          <p15:clr>
            <a:srgbClr val="FBAE40"/>
          </p15:clr>
        </p15:guide>
        <p15:guide id="5" pos="5443" userDrawn="1">
          <p15:clr>
            <a:srgbClr val="F26B43"/>
          </p15:clr>
        </p15:guide>
        <p15:guide id="6" orient="horz" pos="2981" userDrawn="1">
          <p15:clr>
            <a:srgbClr val="F26B43"/>
          </p15:clr>
        </p15:guide>
        <p15:guide id="7" orient="horz" pos="1620" userDrawn="1">
          <p15:clr>
            <a:srgbClr val="5ACBF0"/>
          </p15:clr>
        </p15:guide>
        <p15:guide id="8" pos="2880" userDrawn="1">
          <p15:clr>
            <a:srgbClr val="5ACBF0"/>
          </p15:clr>
        </p15:guide>
        <p15:guide id="9" pos="3731" userDrawn="1">
          <p15:clr>
            <a:srgbClr val="9FCC3B"/>
          </p15:clr>
        </p15:guide>
        <p15:guide id="10" pos="2030" userDrawn="1">
          <p15:clr>
            <a:srgbClr val="9FCC3B"/>
          </p15:clr>
        </p15:guide>
        <p15:guide id="11" orient="horz" pos="196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Образец се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554" y="277133"/>
            <a:ext cx="6234812" cy="3307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 b="1">
                <a:solidFill>
                  <a:srgbClr val="28275A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6573" y="4875055"/>
            <a:ext cx="497428" cy="273844"/>
          </a:xfrm>
        </p:spPr>
        <p:txBody>
          <a:bodyPr/>
          <a:lstStyle/>
          <a:p>
            <a:fld id="{1F96CC57-0742-43D9-96F5-66DB5FB60D45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/>
          </p:nvPr>
        </p:nvGraphicFramePr>
        <p:xfrm>
          <a:off x="0" y="-560598"/>
          <a:ext cx="9143996" cy="483685"/>
        </p:xfrm>
        <a:graphic>
          <a:graphicData uri="http://schemas.openxmlformats.org/drawingml/2006/table">
            <a:tbl>
              <a:tblPr/>
              <a:tblGrid>
                <a:gridCol w="261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4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</a:tblGrid>
              <a:tr h="323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is only an aid. It will not print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G74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R228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R102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G179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R212 G208 B202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R248 G179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 G197 B228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R40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G217 B102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G242 B204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G249 B230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G179 B188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G127 B127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R163 G163 B163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G191 B191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B177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R158 G158 B210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R154 G221 B255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G154 B213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G176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R146 G208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R227 G231 B118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R226 G107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G153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G230 B153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PALETTE IS LOCATED IN  SLIDE MASTER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4A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2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2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D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3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5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275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5B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A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7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557" y="141481"/>
            <a:ext cx="809150" cy="8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3161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29" userDrawn="1">
          <p15:clr>
            <a:srgbClr val="F26B43"/>
          </p15:clr>
        </p15:guide>
        <p15:guide id="2" orient="horz" pos="158" userDrawn="1">
          <p15:clr>
            <a:srgbClr val="F26B43"/>
          </p15:clr>
        </p15:guide>
        <p15:guide id="3" orient="horz" pos="395" userDrawn="1">
          <p15:clr>
            <a:srgbClr val="5ACBF0"/>
          </p15:clr>
        </p15:guide>
        <p15:guide id="4" orient="horz" pos="599" userDrawn="1">
          <p15:clr>
            <a:srgbClr val="FBAE40"/>
          </p15:clr>
        </p15:guide>
        <p15:guide id="5" pos="5443" userDrawn="1">
          <p15:clr>
            <a:srgbClr val="F26B43"/>
          </p15:clr>
        </p15:guide>
        <p15:guide id="6" orient="horz" pos="2981" userDrawn="1">
          <p15:clr>
            <a:srgbClr val="F26B43"/>
          </p15:clr>
        </p15:guide>
        <p15:guide id="7" orient="horz" pos="1620" userDrawn="1">
          <p15:clr>
            <a:srgbClr val="5ACBF0"/>
          </p15:clr>
        </p15:guide>
        <p15:guide id="8" pos="2880" userDrawn="1">
          <p15:clr>
            <a:srgbClr val="5ACBF0"/>
          </p15:clr>
        </p15:guide>
        <p15:guide id="9" pos="3731" userDrawn="1">
          <p15:clr>
            <a:srgbClr val="9FCC3B"/>
          </p15:clr>
        </p15:guide>
        <p15:guide id="10" pos="2030" userDrawn="1">
          <p15:clr>
            <a:srgbClr val="9FCC3B"/>
          </p15:clr>
        </p15:guide>
        <p15:guide id="11" orient="horz" pos="196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64038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0462" y="4895874"/>
            <a:ext cx="413538" cy="273844"/>
          </a:xfrm>
        </p:spPr>
        <p:txBody>
          <a:bodyPr/>
          <a:lstStyle/>
          <a:p>
            <a:fld id="{6766D59C-EAD9-4838-917B-56790E694DE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3628" y="2205067"/>
            <a:ext cx="6858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4500" dirty="0">
                <a:solidFill>
                  <a:srgbClr val="663300"/>
                </a:solidFill>
                <a:latin typeface="Kazmann Sans" panose="02000508020000020003" pitchFamily="2" charset="0"/>
                <a:ea typeface="+mn-ea"/>
                <a:cs typeface="+mn-cs"/>
              </a:defRPr>
            </a:lvl1pPr>
          </a:lstStyle>
          <a:p>
            <a:pPr marL="0" lvl="0" algn="ctr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26970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14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69"/>
            <a:ext cx="9144000" cy="51435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0462" y="4895874"/>
            <a:ext cx="413538" cy="273844"/>
          </a:xfrm>
        </p:spPr>
        <p:txBody>
          <a:bodyPr/>
          <a:lstStyle/>
          <a:p>
            <a:fld id="{6766D59C-EAD9-4838-917B-56790E694D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03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Образец се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5554" y="277133"/>
            <a:ext cx="6234812" cy="3307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2400" b="1" kern="0" spc="500" normalizeH="1" baseline="0">
                <a:solidFill>
                  <a:srgbClr val="663300"/>
                </a:solidFill>
                <a:latin typeface="Kazmann Sans" panose="02000508020000020003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816" y="951570"/>
            <a:ext cx="8210550" cy="54006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663300"/>
              </a:buClr>
              <a:buFont typeface="Arial" panose="020B0604020202020204" pitchFamily="34" charset="0"/>
              <a:buChar char="•"/>
              <a:defRPr sz="1600" kern="0" spc="0" baseline="0">
                <a:solidFill>
                  <a:schemeClr val="tx1"/>
                </a:solidFill>
                <a:latin typeface="+mn-lt"/>
              </a:defRPr>
            </a:lvl1pPr>
            <a:lvl2pPr marL="6858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350">
                <a:latin typeface="+mn-lt"/>
              </a:defRPr>
            </a:lvl2pPr>
            <a:lvl3pPr marL="1028700" indent="-342900" algn="l">
              <a:buClr>
                <a:srgbClr val="28275A"/>
              </a:buClr>
              <a:buFont typeface="Arial" panose="020B0604020202020204" pitchFamily="34" charset="0"/>
              <a:buChar char="•"/>
              <a:defRPr sz="1200">
                <a:latin typeface="+mn-lt"/>
              </a:defRPr>
            </a:lvl3pPr>
            <a:lvl4pPr marL="12858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1050">
                <a:latin typeface="+mn-lt"/>
              </a:defRPr>
            </a:lvl4pPr>
            <a:lvl5pPr marL="1628775" indent="-257175" algn="l">
              <a:buClr>
                <a:srgbClr val="28275A"/>
              </a:buClr>
              <a:buFont typeface="Arial" panose="020B0604020202020204" pitchFamily="34" charset="0"/>
              <a:buChar char="•"/>
              <a:defRPr sz="90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6573" y="4875055"/>
            <a:ext cx="497428" cy="273844"/>
          </a:xfrm>
        </p:spPr>
        <p:txBody>
          <a:bodyPr/>
          <a:lstStyle/>
          <a:p>
            <a:fld id="{1F96CC57-0742-43D9-96F5-66DB5FB60D45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 userDrawn="1">
            <p:extLst/>
          </p:nvPr>
        </p:nvGraphicFramePr>
        <p:xfrm>
          <a:off x="0" y="-560598"/>
          <a:ext cx="9143996" cy="483685"/>
        </p:xfrm>
        <a:graphic>
          <a:graphicData uri="http://schemas.openxmlformats.org/drawingml/2006/table">
            <a:tbl>
              <a:tblPr/>
              <a:tblGrid>
                <a:gridCol w="261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4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</a:tblGrid>
              <a:tr h="323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is only an aid. It will not print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G74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R228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R102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G179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R212 G208 B202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R248 G179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 G197 B228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R40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G217 B102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G242 B204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G249 B230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G179 B188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G127 B127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R163 G163 B163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G191 B191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B177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R158 G158 B210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R154 G221 B255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G154 B213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G176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R146 G208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R227 G231 B118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R226 G107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G153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G230 B153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PALETTE IS LOCATED IN  SLIDE MASTER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4A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2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2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D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3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5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275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5B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A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7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827" y="91226"/>
            <a:ext cx="1721902" cy="77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5699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63">
          <p15:clr>
            <a:srgbClr val="F26B43"/>
          </p15:clr>
        </p15:guide>
        <p15:guide id="2" orient="horz" pos="158">
          <p15:clr>
            <a:srgbClr val="F26B43"/>
          </p15:clr>
        </p15:guide>
        <p15:guide id="3" orient="horz" pos="395">
          <p15:clr>
            <a:srgbClr val="5ACBF0"/>
          </p15:clr>
        </p15:guide>
        <p15:guide id="4" orient="horz" pos="527">
          <p15:clr>
            <a:srgbClr val="FBAE40"/>
          </p15:clr>
        </p15:guide>
        <p15:guide id="5" pos="5443">
          <p15:clr>
            <a:srgbClr val="F26B43"/>
          </p15:clr>
        </p15:guide>
        <p15:guide id="6" orient="horz" pos="3062">
          <p15:clr>
            <a:srgbClr val="F26B43"/>
          </p15:clr>
        </p15:guide>
        <p15:guide id="7" orient="horz" pos="1730">
          <p15:clr>
            <a:srgbClr val="5ACBF0"/>
          </p15:clr>
        </p15:guide>
        <p15:guide id="8" pos="2852">
          <p15:clr>
            <a:srgbClr val="5ACBF0"/>
          </p15:clr>
        </p15:guide>
        <p15:guide id="9" pos="3716">
          <p15:clr>
            <a:srgbClr val="9FCC3B"/>
          </p15:clr>
        </p15:guide>
        <p15:guide id="10" pos="1991">
          <p15:clr>
            <a:srgbClr val="9FCC3B"/>
          </p15:clr>
        </p15:guide>
        <p15:guide id="11" orient="horz" pos="186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80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6CC57-0742-43D9-96F5-66DB5FB60D45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87136628"/>
              </p:ext>
            </p:extLst>
          </p:nvPr>
        </p:nvGraphicFramePr>
        <p:xfrm>
          <a:off x="0" y="-560598"/>
          <a:ext cx="9143996" cy="483685"/>
        </p:xfrm>
        <a:graphic>
          <a:graphicData uri="http://schemas.openxmlformats.org/drawingml/2006/table">
            <a:tbl>
              <a:tblPr/>
              <a:tblGrid>
                <a:gridCol w="261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0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34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4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5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6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7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8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29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0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1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2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3"/>
                    </a:ext>
                  </a:extLst>
                </a:gridCol>
                <a:gridCol w="261257">
                  <a:extLst>
                    <a:ext uri="{9D8B030D-6E8A-4147-A177-3AD203B41FA5}">
                      <a16:colId xmlns:a16="http://schemas.microsoft.com/office/drawing/2014/main" xmlns="" val="20034"/>
                    </a:ext>
                  </a:extLst>
                </a:gridCol>
              </a:tblGrid>
              <a:tr h="3236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is only an aid. It will not print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G74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R228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R102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G179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B46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R62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G61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R212 G208 B202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R248 G179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 G197 B228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R40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G39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G217 B102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G242 B204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G249 B230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G179 B188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BLACK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B92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R127 G127 B127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R163 G163 B163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GREY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R191 G191 B191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R125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G91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B177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R158 G158 B210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R154 G221 B255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R51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G154 B213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R0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G176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R146 G208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B80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R227 G231 B118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GREEN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R203 G211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R226 G107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B10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G153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B51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G192 </a:t>
                      </a:r>
                    </a:p>
                    <a:p>
                      <a:pPr algn="l" fontAlgn="b"/>
                      <a:r>
                        <a:rPr lang="en-US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B0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</a:t>
                      </a:r>
                      <a:b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R255 G230 B153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THIS PALETTE IS LOCATED IN  SLIDE MASTER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4A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242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2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D3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0C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B32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C5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275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5C5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A3A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5BB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D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D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A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7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625" marR="3625" marT="3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4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25" r:id="rId2"/>
    <p:sldLayoutId id="2147483726" r:id="rId3"/>
    <p:sldLayoutId id="2147483727" r:id="rId4"/>
    <p:sldLayoutId id="2147483728" r:id="rId5"/>
    <p:sldLayoutId id="2147483730" r:id="rId6"/>
    <p:sldLayoutId id="2147483731" r:id="rId7"/>
    <p:sldLayoutId id="2147483737" r:id="rId8"/>
    <p:sldLayoutId id="2147483738" r:id="rId9"/>
    <p:sldLayoutId id="2147483681" r:id="rId10"/>
    <p:sldLayoutId id="2147483680" r:id="rId11"/>
    <p:sldLayoutId id="2147483682" r:id="rId12"/>
    <p:sldLayoutId id="2147483724" r:id="rId13"/>
    <p:sldLayoutId id="2147483735" r:id="rId14"/>
    <p:sldLayoutId id="2147483732" r:id="rId15"/>
    <p:sldLayoutId id="2147483736" r:id="rId16"/>
    <p:sldLayoutId id="2147483733" r:id="rId17"/>
    <p:sldLayoutId id="2147483740" r:id="rId18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2493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081479" y="1098203"/>
            <a:ext cx="2689297" cy="1633299"/>
            <a:chOff x="191153" y="1315618"/>
            <a:chExt cx="3696999" cy="3060194"/>
          </a:xfrm>
          <a:solidFill>
            <a:srgbClr val="044A9A"/>
          </a:solidFill>
        </p:grpSpPr>
        <p:sp>
          <p:nvSpPr>
            <p:cNvPr id="3" name="Прямоугольник 2"/>
            <p:cNvSpPr/>
            <p:nvPr/>
          </p:nvSpPr>
          <p:spPr>
            <a:xfrm>
              <a:off x="191153" y="1315618"/>
              <a:ext cx="3696999" cy="30601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63892" y="1315618"/>
              <a:ext cx="3322457" cy="86498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Самое крупное предприятие </a:t>
              </a:r>
            </a:p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 Западной Сибири</a:t>
              </a:r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387220" y="1101014"/>
            <a:ext cx="2540260" cy="2386304"/>
            <a:chOff x="363893" y="1315618"/>
            <a:chExt cx="3387013" cy="3181739"/>
          </a:xfrm>
          <a:solidFill>
            <a:srgbClr val="044A9A"/>
          </a:solidFill>
        </p:grpSpPr>
        <p:sp>
          <p:nvSpPr>
            <p:cNvPr id="8" name="Прямоугольник 7"/>
            <p:cNvSpPr/>
            <p:nvPr/>
          </p:nvSpPr>
          <p:spPr>
            <a:xfrm>
              <a:off x="363893" y="1315618"/>
              <a:ext cx="3387013" cy="31817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 dirty="0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901" y="2058665"/>
              <a:ext cx="3025640" cy="2289400"/>
            </a:xfrm>
            <a:prstGeom prst="rect">
              <a:avLst/>
            </a:prstGeom>
            <a:grp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TextBox 9"/>
            <p:cNvSpPr txBox="1"/>
            <p:nvPr/>
          </p:nvSpPr>
          <p:spPr>
            <a:xfrm>
              <a:off x="363893" y="1356603"/>
              <a:ext cx="3387013" cy="61555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Экспертиза на рынке переработки молока с 1939 года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003677" y="1094537"/>
            <a:ext cx="2642896" cy="821339"/>
            <a:chOff x="4351174" y="1486324"/>
            <a:chExt cx="3523861" cy="1095118"/>
          </a:xfrm>
          <a:solidFill>
            <a:srgbClr val="044A9A"/>
          </a:solidFill>
        </p:grpSpPr>
        <p:sp>
          <p:nvSpPr>
            <p:cNvPr id="12" name="Прямоугольник 11"/>
            <p:cNvSpPr/>
            <p:nvPr/>
          </p:nvSpPr>
          <p:spPr>
            <a:xfrm>
              <a:off x="4351174" y="1486324"/>
              <a:ext cx="3523861" cy="10951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26795" y="1602995"/>
              <a:ext cx="2625884" cy="86177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 3-ке лидеров </a:t>
              </a:r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Ф</a:t>
              </a:r>
            </a:p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 производству сгущенного молока</a:t>
              </a:r>
            </a:p>
          </p:txBody>
        </p:sp>
        <p:pic>
          <p:nvPicPr>
            <p:cNvPr id="1034" name="Picture 10" descr="https://cdn4.iconfinder.com/data/icons/flaten/512/award-512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3765" y="1628800"/>
              <a:ext cx="883706" cy="883706"/>
            </a:xfrm>
            <a:prstGeom prst="rect">
              <a:avLst/>
            </a:prstGeom>
            <a:grpFill/>
            <a:ln>
              <a:noFill/>
            </a:ln>
            <a:extLst/>
          </p:spPr>
        </p:pic>
      </p:grpSp>
      <p:grpSp>
        <p:nvGrpSpPr>
          <p:cNvPr id="24" name="Группа 23"/>
          <p:cNvGrpSpPr/>
          <p:nvPr/>
        </p:nvGrpSpPr>
        <p:grpSpPr>
          <a:xfrm>
            <a:off x="387221" y="3592843"/>
            <a:ext cx="2540260" cy="1179766"/>
            <a:chOff x="4351174" y="1486324"/>
            <a:chExt cx="3523861" cy="1284868"/>
          </a:xfrm>
          <a:solidFill>
            <a:srgbClr val="044A9A"/>
          </a:solidFill>
        </p:grpSpPr>
        <p:sp>
          <p:nvSpPr>
            <p:cNvPr id="25" name="Прямоугольник 24"/>
            <p:cNvSpPr/>
            <p:nvPr/>
          </p:nvSpPr>
          <p:spPr>
            <a:xfrm>
              <a:off x="4351174" y="1486324"/>
              <a:ext cx="3523861" cy="12848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261433" y="1557521"/>
              <a:ext cx="2444807" cy="119255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Инновации и технологии –собственный центр исследований и разработок</a:t>
              </a:r>
            </a:p>
          </p:txBody>
        </p:sp>
      </p:grpSp>
      <p:pic>
        <p:nvPicPr>
          <p:cNvPr id="1038" name="Picture 14" descr="http://www.veridiansol.com/assets/services04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326" y="3799274"/>
            <a:ext cx="810485" cy="85238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3131971" y="3675459"/>
            <a:ext cx="2638806" cy="1100017"/>
            <a:chOff x="3198933" y="2105920"/>
            <a:chExt cx="2638806" cy="1018444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3198933" y="2105920"/>
              <a:ext cx="2638806" cy="1018444"/>
              <a:chOff x="4351174" y="1740899"/>
              <a:chExt cx="3523861" cy="1030293"/>
            </a:xfrm>
            <a:solidFill>
              <a:srgbClr val="044A9A"/>
            </a:solidFill>
          </p:grpSpPr>
          <p:sp>
            <p:nvSpPr>
              <p:cNvPr id="31" name="Прямоугольник 30"/>
              <p:cNvSpPr/>
              <p:nvPr/>
            </p:nvSpPr>
            <p:spPr>
              <a:xfrm>
                <a:off x="4351174" y="1740899"/>
                <a:ext cx="3523861" cy="103029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13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232832" y="1799886"/>
                <a:ext cx="2642203" cy="84066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Многоступенчатый контроль качества на всех этапах производства</a:t>
                </a:r>
              </a:p>
              <a:p>
                <a:pPr algn="ctr"/>
                <a:r>
                  <a:rPr lang="ru-RU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ГОСТ ISO 9001-2011</a:t>
                </a:r>
              </a:p>
            </p:txBody>
          </p:sp>
        </p:grpSp>
        <p:pic>
          <p:nvPicPr>
            <p:cNvPr id="36" name="Picture 4" descr="http://clipart-design.ru/files/modules/000187_gost_rst_icons_preview.jpg"/>
            <p:cNvPicPr>
              <a:picLocks noChangeAspect="1" noChangeArrowheads="1"/>
            </p:cNvPicPr>
            <p:nvPr/>
          </p:nvPicPr>
          <p:blipFill rotWithShape="1">
            <a:blip r:embed="rId6" cstate="email">
              <a:clrChange>
                <a:clrFrom>
                  <a:srgbClr val="EFEFEF"/>
                </a:clrFrom>
                <a:clrTo>
                  <a:srgbClr val="EFEFE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205610" y="2274827"/>
              <a:ext cx="832763" cy="653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Заголовок 1"/>
          <p:cNvSpPr>
            <a:spLocks noGrp="1"/>
          </p:cNvSpPr>
          <p:nvPr>
            <p:ph type="title"/>
          </p:nvPr>
        </p:nvSpPr>
        <p:spPr>
          <a:xfrm>
            <a:off x="2940714" y="334578"/>
            <a:ext cx="5159678" cy="330734"/>
          </a:xfrm>
        </p:spPr>
        <p:txBody>
          <a:bodyPr/>
          <a:lstStyle/>
          <a:p>
            <a:pPr algn="l"/>
            <a:r>
              <a:rPr lang="ru-RU" sz="2000" dirty="0"/>
              <a:t>Любинский молочно-консервный комбинат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CC57-0742-43D9-96F5-66DB5FB60D4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1880" y="1575571"/>
            <a:ext cx="1872208" cy="1016063"/>
          </a:xfrm>
          <a:prstGeom prst="rect">
            <a:avLst/>
          </a:prstGeom>
        </p:spPr>
      </p:pic>
      <p:grpSp>
        <p:nvGrpSpPr>
          <p:cNvPr id="16" name="Группа 15"/>
          <p:cNvGrpSpPr/>
          <p:nvPr/>
        </p:nvGrpSpPr>
        <p:grpSpPr>
          <a:xfrm>
            <a:off x="3108477" y="2794481"/>
            <a:ext cx="2662300" cy="777239"/>
            <a:chOff x="3236461" y="2009855"/>
            <a:chExt cx="2686502" cy="777239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3236461" y="2009855"/>
              <a:ext cx="2686502" cy="777239"/>
              <a:chOff x="4316966" y="3089811"/>
              <a:chExt cx="3523861" cy="1891719"/>
            </a:xfrm>
            <a:solidFill>
              <a:srgbClr val="044A9A"/>
            </a:solidFill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4316966" y="3089811"/>
                <a:ext cx="3523861" cy="18917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13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393285" y="3092269"/>
                <a:ext cx="3404725" cy="287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" name="Прямоугольник 1"/>
            <p:cNvSpPr/>
            <p:nvPr/>
          </p:nvSpPr>
          <p:spPr>
            <a:xfrm>
              <a:off x="3939121" y="2095537"/>
              <a:ext cx="190852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120 миллионов условных банок сгущенного молока в год</a:t>
              </a:r>
            </a:p>
          </p:txBody>
        </p:sp>
        <p:pic>
          <p:nvPicPr>
            <p:cNvPr id="35" name="Picture 4" descr="Картинки по запросу"/>
            <p:cNvPicPr>
              <a:picLocks noChangeAspect="1" noChangeArrowheads="1"/>
            </p:cNvPicPr>
            <p:nvPr/>
          </p:nvPicPr>
          <p:blipFill>
            <a:blip r:embed="rId8" cstate="screen">
              <a:lum bright="70000" contrast="-70000"/>
              <a:clrChange>
                <a:clrFrom>
                  <a:srgbClr val="EFEFEF"/>
                </a:clrFrom>
                <a:clrTo>
                  <a:srgbClr val="EFEFE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4649" y="2017283"/>
              <a:ext cx="686185" cy="686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5987716" y="2003379"/>
            <a:ext cx="2642896" cy="778075"/>
            <a:chOff x="7578839" y="4044428"/>
            <a:chExt cx="2642896" cy="778075"/>
          </a:xfrm>
        </p:grpSpPr>
        <p:grpSp>
          <p:nvGrpSpPr>
            <p:cNvPr id="60" name="Группа 59"/>
            <p:cNvGrpSpPr/>
            <p:nvPr/>
          </p:nvGrpSpPr>
          <p:grpSpPr>
            <a:xfrm>
              <a:off x="7578839" y="4044428"/>
              <a:ext cx="2642896" cy="778075"/>
              <a:chOff x="4351174" y="1486324"/>
              <a:chExt cx="3523861" cy="2376134"/>
            </a:xfrm>
            <a:solidFill>
              <a:srgbClr val="044A9A"/>
            </a:solidFill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4351174" y="1486324"/>
                <a:ext cx="3523861" cy="214334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13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226794" y="1500133"/>
                <a:ext cx="2599358" cy="236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№1 поставщик по крупной </a:t>
                </a:r>
              </a:p>
              <a:p>
                <a:pPr algn="ctr"/>
                <a:r>
                  <a:rPr lang="ru-RU" sz="1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таре в России</a:t>
                </a:r>
              </a:p>
            </p:txBody>
          </p:sp>
        </p:grpSp>
        <p:pic>
          <p:nvPicPr>
            <p:cNvPr id="4098" name="Picture 2" descr="Картинки по запросу number 1 icon png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3230" y="4108085"/>
              <a:ext cx="574534" cy="574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Группа 40"/>
          <p:cNvGrpSpPr/>
          <p:nvPr/>
        </p:nvGrpSpPr>
        <p:grpSpPr>
          <a:xfrm>
            <a:off x="5971681" y="2802988"/>
            <a:ext cx="2689298" cy="1969621"/>
            <a:chOff x="191152" y="1315618"/>
            <a:chExt cx="3697000" cy="3060194"/>
          </a:xfrm>
          <a:solidFill>
            <a:srgbClr val="044A9A"/>
          </a:solidFill>
        </p:grpSpPr>
        <p:sp>
          <p:nvSpPr>
            <p:cNvPr id="42" name="Прямоугольник 41"/>
            <p:cNvSpPr/>
            <p:nvPr/>
          </p:nvSpPr>
          <p:spPr>
            <a:xfrm>
              <a:off x="191153" y="1315618"/>
              <a:ext cx="3696999" cy="30601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13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1152" y="1315618"/>
              <a:ext cx="3677196" cy="71728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Многочисленные награды за качество и признание потребителей</a:t>
              </a:r>
            </a:p>
          </p:txBody>
        </p:sp>
      </p:grpSp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3843" y="3355983"/>
            <a:ext cx="2562564" cy="1325295"/>
          </a:xfrm>
          <a:prstGeom prst="rect">
            <a:avLst/>
          </a:prstGeom>
          <a:ln>
            <a:noFill/>
          </a:ln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4961" y="56256"/>
            <a:ext cx="799307" cy="78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66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8119" y="195486"/>
            <a:ext cx="2238454" cy="330734"/>
          </a:xfrm>
        </p:spPr>
        <p:txBody>
          <a:bodyPr/>
          <a:lstStyle/>
          <a:p>
            <a:r>
              <a:rPr lang="ru-RU" dirty="0"/>
              <a:t>Ситуация на полках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3E9FB-706B-47AA-A2F4-C2AC26DF8C1D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11560" y="913206"/>
            <a:ext cx="4548554" cy="3849688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02060"/>
              </a:buClr>
            </a:pPr>
            <a:r>
              <a:rPr lang="ru-RU" sz="1600" dirty="0"/>
              <a:t>Доминирование всевозможных вариаций на тему </a:t>
            </a:r>
            <a:r>
              <a:rPr lang="en-US" sz="1600" dirty="0"/>
              <a:t>“</a:t>
            </a:r>
            <a:r>
              <a:rPr lang="ru-RU" sz="1600" dirty="0"/>
              <a:t>советского</a:t>
            </a:r>
            <a:r>
              <a:rPr lang="en-US" sz="1600" dirty="0"/>
              <a:t>” </a:t>
            </a:r>
            <a:r>
              <a:rPr lang="ru-RU" sz="1600" dirty="0"/>
              <a:t>дизайна</a:t>
            </a:r>
          </a:p>
          <a:p>
            <a:pPr>
              <a:buClr>
                <a:srgbClr val="002060"/>
              </a:buClr>
            </a:pPr>
            <a:r>
              <a:rPr lang="ru-RU" sz="1600" dirty="0"/>
              <a:t>Медальки, надписи СССР, </a:t>
            </a:r>
            <a:r>
              <a:rPr lang="en-US" sz="1600" dirty="0"/>
              <a:t>“</a:t>
            </a:r>
            <a:r>
              <a:rPr lang="ru-RU" sz="1600" dirty="0"/>
              <a:t>как в детстве</a:t>
            </a:r>
            <a:r>
              <a:rPr lang="en-US" sz="1600" dirty="0"/>
              <a:t>” </a:t>
            </a:r>
            <a:r>
              <a:rPr lang="ru-RU" sz="1600" dirty="0"/>
              <a:t>и т.д.</a:t>
            </a:r>
          </a:p>
          <a:p>
            <a:pPr>
              <a:buClr>
                <a:srgbClr val="002060"/>
              </a:buClr>
            </a:pPr>
            <a:r>
              <a:rPr lang="ru-RU" sz="1600" dirty="0"/>
              <a:t>По факту – потребителю сложно определиться среди множества похожих друг на друга упаковок </a:t>
            </a:r>
          </a:p>
          <a:p>
            <a:pPr>
              <a:buClr>
                <a:srgbClr val="002060"/>
              </a:buClr>
            </a:pPr>
            <a:r>
              <a:rPr lang="ru-RU" sz="1600" dirty="0"/>
              <a:t>Критерием выбора является, как правило, цена и известность марки в его регионе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4088" y="915116"/>
            <a:ext cx="3200772" cy="2840738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411" y="2943834"/>
            <a:ext cx="2574285" cy="220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96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CC57-0742-43D9-96F5-66DB5FB60D4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09551" y="915566"/>
            <a:ext cx="4370511" cy="936104"/>
          </a:xfrm>
        </p:spPr>
        <p:txBody>
          <a:bodyPr/>
          <a:lstStyle/>
          <a:p>
            <a:r>
              <a:rPr lang="ru-RU" dirty="0"/>
              <a:t>Любинский молочно-консервный комбинат представляет Вам несомненно свой самый лучший продукт – цельное сгущенное молоко с сахаром – </a:t>
            </a:r>
            <a:r>
              <a:rPr lang="ru-RU" sz="2400" spc="100" dirty="0">
                <a:solidFill>
                  <a:srgbClr val="663300"/>
                </a:solidFill>
                <a:latin typeface="Kazmann Sans" panose="02000508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ЛЮБИНСКОЕ</a:t>
            </a:r>
          </a:p>
          <a:p>
            <a:pPr>
              <a:buSzPct val="80000"/>
            </a:pPr>
            <a:r>
              <a:rPr lang="ru-RU" sz="2400" spc="100" dirty="0">
                <a:solidFill>
                  <a:srgbClr val="663300"/>
                </a:solidFill>
                <a:latin typeface="Kazmann Sans" panose="02000508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Любинское</a:t>
            </a:r>
            <a:r>
              <a:rPr lang="ru-RU" dirty="0"/>
              <a:t> молоко это:</a:t>
            </a:r>
          </a:p>
          <a:p>
            <a:pPr lvl="1">
              <a:buClr>
                <a:srgbClr val="663300"/>
              </a:buClr>
            </a:pPr>
            <a:r>
              <a:rPr lang="ru-RU" sz="1600" kern="0" dirty="0"/>
              <a:t>вековые традиции качества</a:t>
            </a:r>
          </a:p>
          <a:p>
            <a:pPr lvl="1">
              <a:buClr>
                <a:srgbClr val="663300"/>
              </a:buClr>
            </a:pPr>
            <a:r>
              <a:rPr lang="ru-RU" sz="1600" kern="0" dirty="0"/>
              <a:t>старинная, проверенная временем рецептура из 100%го цельного коровьего молока и натурального сахара</a:t>
            </a:r>
          </a:p>
          <a:p>
            <a:pPr lvl="1">
              <a:buClr>
                <a:srgbClr val="663300"/>
              </a:buClr>
            </a:pPr>
            <a:r>
              <a:rPr lang="ru-RU" sz="1600" kern="0" dirty="0"/>
              <a:t>частичка русской сибирской души наших крестьян, пасущих алтайских белоголовых коров на великолепных заливных пастбищах в </a:t>
            </a:r>
            <a:r>
              <a:rPr lang="ru-RU" sz="1600" kern="0" dirty="0" err="1"/>
              <a:t>прииртышской</a:t>
            </a:r>
            <a:r>
              <a:rPr lang="ru-RU" sz="1600" kern="0" dirty="0"/>
              <a:t> пойме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76055" y="3795886"/>
            <a:ext cx="3851973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kern="0" spc="100" dirty="0">
                <a:solidFill>
                  <a:srgbClr val="663300"/>
                </a:solidFill>
                <a:latin typeface="Kazmann Sans" panose="02000508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Преданность вековым традициям переработки молока 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0714" y="836613"/>
            <a:ext cx="2414149" cy="293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01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любинское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CC57-0742-43D9-96F5-66DB5FB60D4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29816" y="951570"/>
            <a:ext cx="4214192" cy="540061"/>
          </a:xfrm>
        </p:spPr>
        <p:txBody>
          <a:bodyPr/>
          <a:lstStyle/>
          <a:p>
            <a:r>
              <a:rPr lang="ru-RU" b="1" dirty="0">
                <a:solidFill>
                  <a:srgbClr val="663300"/>
                </a:solidFill>
              </a:rPr>
              <a:t>Любинское – реально существующее место в Западной Сибири</a:t>
            </a:r>
            <a:r>
              <a:rPr lang="ru-RU" dirty="0"/>
              <a:t>, а не вымышленное название как </a:t>
            </a:r>
            <a:r>
              <a:rPr lang="en-US" dirty="0"/>
              <a:t>“</a:t>
            </a:r>
            <a:r>
              <a:rPr lang="ru-RU" dirty="0"/>
              <a:t>Вкуснотеево</a:t>
            </a:r>
            <a:r>
              <a:rPr lang="en-US" dirty="0"/>
              <a:t>” </a:t>
            </a:r>
            <a:r>
              <a:rPr lang="ru-RU" dirty="0"/>
              <a:t>или </a:t>
            </a:r>
            <a:r>
              <a:rPr lang="en-US" dirty="0"/>
              <a:t>“</a:t>
            </a:r>
            <a:r>
              <a:rPr lang="ru-RU" dirty="0"/>
              <a:t>Простоквашино</a:t>
            </a:r>
            <a:r>
              <a:rPr lang="en-US" dirty="0"/>
              <a:t>”</a:t>
            </a:r>
            <a:endParaRPr lang="ru-RU" dirty="0"/>
          </a:p>
          <a:p>
            <a:r>
              <a:rPr lang="ru-RU" dirty="0"/>
              <a:t>История поселения Любинское, где расположен “Любинский молочно-консервный комбинат" началась в 1741году</a:t>
            </a:r>
          </a:p>
          <a:p>
            <a:r>
              <a:rPr lang="ru-RU" dirty="0"/>
              <a:t>Поселение было названо в честь Любушки Гасфорд, жены Омского губернатора Г. Х. Гасфорда</a:t>
            </a:r>
          </a:p>
          <a:p>
            <a:r>
              <a:rPr lang="ru-RU" dirty="0"/>
              <a:t>Память об этой прекрасной женщине жива до сих пор – в Омске ей даже поставили памятник, который пользуется невероятной популярностью у туристов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6286" y="1059938"/>
            <a:ext cx="2094794" cy="2547867"/>
          </a:xfrm>
          <a:prstGeom prst="rect">
            <a:avLst/>
          </a:prstGeom>
        </p:spPr>
      </p:pic>
      <p:pic>
        <p:nvPicPr>
          <p:cNvPr id="5122" name="Picture 2" descr="Картинки по запросу памятник Любе омск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0182" y="1203598"/>
            <a:ext cx="1646853" cy="2233021"/>
          </a:xfrm>
          <a:prstGeom prst="round2DiagRect">
            <a:avLst>
              <a:gd name="adj1" fmla="val 16667"/>
              <a:gd name="adj2" fmla="val 0"/>
            </a:avLst>
          </a:prstGeom>
          <a:ln w="57150" cap="rnd" cmpd="thickThin">
            <a:solidFill>
              <a:srgbClr val="CC99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76056" y="3867894"/>
            <a:ext cx="3368100" cy="851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400" kern="0" spc="100" dirty="0">
                <a:solidFill>
                  <a:srgbClr val="663300"/>
                </a:solidFill>
                <a:latin typeface="Kazmann Sans" panose="02000508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Мы изучили историю места и разместили ее на упаковке!</a:t>
            </a:r>
          </a:p>
        </p:txBody>
      </p:sp>
    </p:spTree>
    <p:extLst>
      <p:ext uri="{BB962C8B-B14F-4D97-AF65-F5344CB8AC3E}">
        <p14:creationId xmlns:p14="http://schemas.microsoft.com/office/powerpoint/2010/main" val="324393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9143998" cy="51434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1899397"/>
            <a:ext cx="2258629" cy="2747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952056"/>
            <a:ext cx="2215332" cy="269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6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Природные условия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CC57-0742-43D9-96F5-66DB5FB60D4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17513" y="1059582"/>
            <a:ext cx="4110037" cy="540061"/>
          </a:xfrm>
        </p:spPr>
        <p:txBody>
          <a:bodyPr/>
          <a:lstStyle/>
          <a:p>
            <a:r>
              <a:rPr lang="ru-RU" dirty="0"/>
              <a:t>Любинский молочно-консервный комбинат находится в Любинском районе Омской области - зоне природных плодородных пастбищ в пределах Ишимской равнины, на берегу живописного озера Старица, на левой береговой террасе реки Иртыш</a:t>
            </a:r>
          </a:p>
          <a:p>
            <a:r>
              <a:rPr lang="ru-RU" dirty="0"/>
              <a:t>Благодаря  выгодному расположению </a:t>
            </a:r>
            <a:r>
              <a:rPr lang="ru-RU" dirty="0" smtClean="0"/>
              <a:t>на </a:t>
            </a:r>
            <a:r>
              <a:rPr lang="ru-RU" dirty="0"/>
              <a:t>плодородных прииртышских землях местное молоко издревле  отличается великолепным натуральным сливочным вкусом, высокой жирностью и повышенным содержанием белка, минералов и микроэлементов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1263859"/>
            <a:ext cx="3584759" cy="2531468"/>
          </a:xfrm>
          <a:prstGeom prst="round2DiagRect">
            <a:avLst>
              <a:gd name="adj1" fmla="val 16667"/>
              <a:gd name="adj2" fmla="val 0"/>
            </a:avLst>
          </a:prstGeom>
          <a:ln w="57150" cap="rnd" cmpd="thickThin">
            <a:solidFill>
              <a:srgbClr val="CC9900"/>
            </a:solidFill>
            <a:rou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4348155" y="4010263"/>
            <a:ext cx="4320480" cy="45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kern="0" spc="100" dirty="0">
                <a:solidFill>
                  <a:srgbClr val="663300"/>
                </a:solidFill>
                <a:latin typeface="Kazmann Sans" panose="02000508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Любинское – щедрость земли сибирской!</a:t>
            </a:r>
          </a:p>
        </p:txBody>
      </p:sp>
    </p:spTree>
    <p:extLst>
      <p:ext uri="{BB962C8B-B14F-4D97-AF65-F5344CB8AC3E}">
        <p14:creationId xmlns:p14="http://schemas.microsoft.com/office/powerpoint/2010/main" val="1676220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1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981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49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17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024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58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0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3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9"/>
            <a:ext cx="9144000" cy="5140242"/>
          </a:xfrm>
          <a:prstGeom prst="rect">
            <a:avLst/>
          </a:prstGeom>
        </p:spPr>
      </p:pic>
      <p:pic>
        <p:nvPicPr>
          <p:cNvPr id="1026" name="Picture 2" descr="http://jadea-shop.com.ua/images/user/images/SKORE%20V%20PROD-873x312%20(1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59197"/>
            <a:ext cx="936104" cy="71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636148"/>
      </p:ext>
    </p:extLst>
  </p:cSld>
  <p:clrMapOvr>
    <a:masterClrMapping/>
  </p:clrMapOvr>
</p:sld>
</file>

<file path=ppt/theme/theme1.xml><?xml version="1.0" encoding="utf-8"?>
<a:theme xmlns:a="http://schemas.openxmlformats.org/drawingml/2006/main" name="Mareven">
  <a:themeElements>
    <a:clrScheme name="Lubimo">
      <a:dk1>
        <a:srgbClr val="3E3D36"/>
      </a:dk1>
      <a:lt1>
        <a:srgbClr val="FFFFFF"/>
      </a:lt1>
      <a:dk2>
        <a:srgbClr val="044A9A"/>
      </a:dk2>
      <a:lt2>
        <a:srgbClr val="D4D0CA"/>
      </a:lt2>
      <a:accent1>
        <a:srgbClr val="66B32E"/>
      </a:accent1>
      <a:accent2>
        <a:srgbClr val="E42420"/>
      </a:accent2>
      <a:accent3>
        <a:srgbClr val="FFD600"/>
      </a:accent3>
      <a:accent4>
        <a:srgbClr val="044A9A"/>
      </a:accent4>
      <a:accent5>
        <a:srgbClr val="BFBFBF"/>
      </a:accent5>
      <a:accent6>
        <a:srgbClr val="5C5C5C"/>
      </a:accent6>
      <a:hlink>
        <a:srgbClr val="0000FF"/>
      </a:hlink>
      <a:folHlink>
        <a:srgbClr val="990099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hablon-7 [только чтение]" id="{448171C1-7318-4A93-9E74-A6A01B5F374A}" vid="{5B71953A-FDBE-452C-BE15-1EBB58154E4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21110</TotalTime>
  <Words>338</Words>
  <Application>Microsoft Office PowerPoint</Application>
  <PresentationFormat>Экран (16:9)</PresentationFormat>
  <Paragraphs>40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Mareven</vt:lpstr>
      <vt:lpstr>Презентация PowerPoint</vt:lpstr>
      <vt:lpstr>Любинский молочно-консервный комбинат</vt:lpstr>
      <vt:lpstr>Ситуация на полках</vt:lpstr>
      <vt:lpstr>Презентация PowerPoint</vt:lpstr>
      <vt:lpstr>любинское</vt:lpstr>
      <vt:lpstr>Презентация PowerPoint</vt:lpstr>
      <vt:lpstr>Природные условия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SL</dc:creator>
  <cp:lastModifiedBy>Admin</cp:lastModifiedBy>
  <cp:revision>932</cp:revision>
  <cp:lastPrinted>2014-09-11T10:05:51Z</cp:lastPrinted>
  <dcterms:created xsi:type="dcterms:W3CDTF">2014-02-13T12:25:04Z</dcterms:created>
  <dcterms:modified xsi:type="dcterms:W3CDTF">2017-07-21T10:15:23Z</dcterms:modified>
</cp:coreProperties>
</file>